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7" r:id="rId6"/>
    <p:sldId id="1148" r:id="rId7"/>
    <p:sldId id="114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66934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主要介绍了你喜欢的花可能反映了你的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884" y="274207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28" y="1194032"/>
            <a:ext cx="11666157" cy="129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5725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flower season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flower do you like best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people believe that the flower you like may say something about your personality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088619"/>
              </p:ext>
            </p:extLst>
          </p:nvPr>
        </p:nvGraphicFramePr>
        <p:xfrm>
          <a:off x="334566" y="1729089"/>
          <a:ext cx="11521280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954080415"/>
                    </a:ext>
                  </a:extLst>
                </a:gridCol>
              </a:tblGrid>
              <a:tr h="4572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Tulip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are afraid of failure and dare not try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you are a thoughtful and calm person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are just short of courage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may need to wait for someone to guide you to get out of the comfortable area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   </a:t>
                      </a:r>
                      <a:r>
                        <a:rPr lang="en-US" sz="20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111682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37201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sz="2000" smtClean="0"/>
              <a:t>A.Believe in yourself and you can make it.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B.You need to take up new hobbies in your free time.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C.You should think twice about what you say and do.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D.Face the challenges in life, and you will have success.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E.But you need to listen to the opinions of people around you.</a:t>
            </a:r>
            <a:endParaRPr lang="zh-CN" altLang="zh-CN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5487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are afraid of failure and dare not try...You may need to wait for someone to guide you to get out of the comfortable area.”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前文阐述了你害怕失败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不敢尝试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需要等待有人引导你走出舒适区。选项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面对生活中的挑战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你就会成功。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377829" y="219535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D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28941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012087"/>
              </p:ext>
            </p:extLst>
          </p:nvPr>
        </p:nvGraphicFramePr>
        <p:xfrm>
          <a:off x="334566" y="913333"/>
          <a:ext cx="11521280" cy="137160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954080415"/>
                    </a:ext>
                  </a:extLst>
                </a:gridCol>
              </a:tblGrid>
              <a:tr h="57145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Rose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 are simple and you often see things differently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you are too worried about the opinions of others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 you want to be successful, you’d better be confident in yourself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Stick to your dream and don’t be shaken by others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0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   </a:t>
                      </a:r>
                      <a:r>
                        <a:rPr lang="en-US" sz="20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0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111682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76170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sz="2000" smtClean="0"/>
              <a:t>A.Believe in yourself and you can make it.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B.You need to take up new hobbies in your free time.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C.You should think twice about what you say and do.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D.Face the challenges in life, and you will have success.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E.But you need to listen to the opinions of people around you.</a:t>
            </a:r>
            <a:endParaRPr lang="zh-CN" altLang="zh-CN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90434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“you’d better be confident in yourself. Stick to your dream and don’t be shaken by others”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前文阐述了要对自己有信心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要坚持自己的梦想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不要被别人动摇。选项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相信自己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你就能做到。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91289" y="186367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A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0308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67415"/>
              </p:ext>
            </p:extLst>
          </p:nvPr>
        </p:nvGraphicFramePr>
        <p:xfrm>
          <a:off x="334566" y="913333"/>
          <a:ext cx="11521280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954080415"/>
                    </a:ext>
                  </a:extLst>
                </a:gridCol>
              </a:tblGrid>
              <a:tr h="6739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altLang="zh-CN" sz="20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Daisy</a:t>
                      </a:r>
                      <a:r>
                        <a:rPr lang="zh-CN" altLang="zh-CN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You’re born to be a leader, and you are also a responsible person</a:t>
                      </a:r>
                      <a:r>
                        <a:rPr lang="en-US" altLang="zh-CN" sz="20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You always put yourself in the situation of leading, and you enjoy it</a:t>
                      </a:r>
                      <a:r>
                        <a:rPr lang="en-US" altLang="zh-CN" sz="20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20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0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    </a:t>
                      </a:r>
                      <a:r>
                        <a:rPr lang="en-US" altLang="zh-CN" sz="20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zh-CN" altLang="zh-CN" sz="20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000" u="sng" smtClean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111682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sz="2000" smtClean="0"/>
              <a:t>A.Believe in yourself and you can make it.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B.You need to take up new hobbies in your free time.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C.You should think twice about what you say and do.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D.Face the challenges in life, and you will have success.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E.But you need to listen to the opinions of people around you.</a:t>
            </a:r>
            <a:endParaRPr lang="zh-CN" altLang="zh-CN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506599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always put yourself in the situation of leading, and you enjoy it.”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你总是把自己放在领导的位置上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你很享受。选项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但你需要听取周围人的意见。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08625" y="139994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E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41445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569108"/>
              </p:ext>
            </p:extLst>
          </p:nvPr>
        </p:nvGraphicFramePr>
        <p:xfrm>
          <a:off x="334566" y="913333"/>
          <a:ext cx="11521280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954080415"/>
                    </a:ext>
                  </a:extLst>
                </a:gridCol>
              </a:tblGrid>
              <a:tr h="13940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70960" algn="l"/>
                          <a:tab pos="6210935" algn="l"/>
                          <a:tab pos="8551545" algn="l"/>
                        </a:tabLst>
                      </a:pPr>
                      <a:r>
                        <a:rPr lang="en-US" altLang="zh-CN" sz="20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Lily</a:t>
                      </a:r>
                      <a:r>
                        <a:rPr lang="zh-CN" altLang="zh-CN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It is easy for you to notice chances</a:t>
                      </a:r>
                      <a:r>
                        <a:rPr lang="en-US" altLang="zh-CN" sz="20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You seem to know things ahead and you like planning for the coming events</a:t>
                      </a:r>
                      <a:r>
                        <a:rPr lang="en-US" altLang="zh-CN" sz="20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However, you are not careful enough</a:t>
                      </a:r>
                      <a:r>
                        <a:rPr lang="en-US" altLang="zh-CN" sz="20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20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0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    </a:t>
                      </a:r>
                      <a:r>
                        <a:rPr lang="en-US" altLang="zh-CN" sz="2000" u="sng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.</a:t>
                      </a:r>
                      <a:r>
                        <a:rPr lang="zh-CN" altLang="zh-CN" sz="20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000" u="sng" smtClean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111682"/>
                  </a:ext>
                </a:extLst>
              </a:tr>
            </a:tbl>
          </a:graphicData>
        </a:graphic>
      </p:graphicFrame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sz="2000" smtClean="0"/>
              <a:t>A.Believe in yourself and you can make it.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B.You need to take up new hobbies in your free time.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C.You should think twice about what you say and do.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D.Face the challenges in life, and you will have success.</a:t>
            </a:r>
            <a:endParaRPr lang="zh-CN" altLang="zh-CN" sz="2000" smtClean="0"/>
          </a:p>
          <a:p>
            <a:pPr eaLnBrk="1" hangingPunct="0"/>
            <a:r>
              <a:rPr lang="en-US" altLang="zh-CN" sz="2000" smtClean="0"/>
              <a:t>E.But you need to listen to the opinions of people around you.</a:t>
            </a:r>
            <a:endParaRPr lang="zh-CN" altLang="zh-CN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3445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you are not careful enough.”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前文阐述了你不够谨慎。选项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你应该三思而后行。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67743" y="139392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C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11377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agree that the flower you like can show your personality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or why not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__________________________________________________________________________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126" y="868279"/>
            <a:ext cx="3909928" cy="474916"/>
          </a:xfrm>
          <a:prstGeom prst="rect">
            <a:avLst/>
          </a:prstGeom>
        </p:spPr>
      </p:pic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2847" y="17728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agree. Different flowers may match different personalities./No, I don’t agree. Liking flowers is just a personal hobby.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44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724</Words>
  <Application>Microsoft Office PowerPoint</Application>
  <PresentationFormat>自定义</PresentationFormat>
  <Paragraphs>39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2025-09-17T15:22:34Z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